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821" r:id="rId1"/>
  </p:sldMasterIdLst>
  <p:sldIdLst>
    <p:sldId id="257" r:id="rId2"/>
    <p:sldId id="258" r:id="rId3"/>
    <p:sldId id="259"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6" d="100"/>
          <a:sy n="66" d="100"/>
        </p:scale>
        <p:origin x="668" y="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52D2EF-96B6-4155-B43D-7304095834F3}"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50B3D430-480D-4EB8-BDD0-B5A5F3F2AE97}">
      <dgm:prSet phldrT="[Text]"/>
      <dgm:spPr>
        <a:solidFill>
          <a:srgbClr val="00B050"/>
        </a:solidFill>
      </dgm:spPr>
      <dgm:t>
        <a:bodyPr/>
        <a:lstStyle/>
        <a:p>
          <a:r>
            <a:rPr lang="en-US" dirty="0"/>
            <a:t>EMAIL</a:t>
          </a:r>
        </a:p>
      </dgm:t>
    </dgm:pt>
    <dgm:pt modelId="{E83A8A4C-4017-406D-9891-C591F0DAFD21}" type="parTrans" cxnId="{B29E8161-FFDB-45F6-87C0-CD25634AF8A2}">
      <dgm:prSet/>
      <dgm:spPr/>
      <dgm:t>
        <a:bodyPr/>
        <a:lstStyle/>
        <a:p>
          <a:endParaRPr lang="en-US"/>
        </a:p>
      </dgm:t>
    </dgm:pt>
    <dgm:pt modelId="{EFD71E84-F6E6-4EA9-8E92-A5E78608B073}" type="sibTrans" cxnId="{B29E8161-FFDB-45F6-87C0-CD25634AF8A2}">
      <dgm:prSet/>
      <dgm:spPr/>
      <dgm:t>
        <a:bodyPr/>
        <a:lstStyle/>
        <a:p>
          <a:endParaRPr lang="en-US"/>
        </a:p>
      </dgm:t>
    </dgm:pt>
    <dgm:pt modelId="{727C432E-9E61-479D-97BA-B798F4E25485}">
      <dgm:prSet phldrT="[Text]"/>
      <dgm:spPr>
        <a:solidFill>
          <a:srgbClr val="00B050"/>
        </a:solidFill>
      </dgm:spPr>
      <dgm:t>
        <a:bodyPr/>
        <a:lstStyle/>
        <a:p>
          <a:r>
            <a:rPr lang="en-US" dirty="0"/>
            <a:t>MOBILE</a:t>
          </a:r>
        </a:p>
      </dgm:t>
    </dgm:pt>
    <dgm:pt modelId="{595EA8F0-0B66-43E8-BD3C-8DD1724F81AC}" type="parTrans" cxnId="{E7FE193A-8435-4B82-97D9-C9505DC07131}">
      <dgm:prSet/>
      <dgm:spPr/>
      <dgm:t>
        <a:bodyPr/>
        <a:lstStyle/>
        <a:p>
          <a:endParaRPr lang="en-US"/>
        </a:p>
      </dgm:t>
    </dgm:pt>
    <dgm:pt modelId="{1906523D-8F40-4E8F-B444-04B5DF4DE3D7}" type="sibTrans" cxnId="{E7FE193A-8435-4B82-97D9-C9505DC07131}">
      <dgm:prSet/>
      <dgm:spPr/>
      <dgm:t>
        <a:bodyPr/>
        <a:lstStyle/>
        <a:p>
          <a:endParaRPr lang="en-US"/>
        </a:p>
      </dgm:t>
    </dgm:pt>
    <dgm:pt modelId="{DC7A11AC-4953-42EC-8E14-32311F91D0F1}">
      <dgm:prSet phldrT="[Text]"/>
      <dgm:spPr>
        <a:solidFill>
          <a:srgbClr val="00B050"/>
        </a:solidFill>
      </dgm:spPr>
      <dgm:t>
        <a:bodyPr/>
        <a:lstStyle/>
        <a:p>
          <a:r>
            <a:rPr lang="en-US" dirty="0"/>
            <a:t>WEBSITE</a:t>
          </a:r>
        </a:p>
      </dgm:t>
    </dgm:pt>
    <dgm:pt modelId="{461D6136-716B-457B-8D64-83A57B93C612}" type="parTrans" cxnId="{32F145FB-7C27-4FE6-818C-7679074C74B5}">
      <dgm:prSet/>
      <dgm:spPr/>
      <dgm:t>
        <a:bodyPr/>
        <a:lstStyle/>
        <a:p>
          <a:endParaRPr lang="en-US"/>
        </a:p>
      </dgm:t>
    </dgm:pt>
    <dgm:pt modelId="{3864B4EC-EE08-491E-918C-E10A89364191}" type="sibTrans" cxnId="{32F145FB-7C27-4FE6-818C-7679074C74B5}">
      <dgm:prSet/>
      <dgm:spPr/>
      <dgm:t>
        <a:bodyPr/>
        <a:lstStyle/>
        <a:p>
          <a:endParaRPr lang="en-US"/>
        </a:p>
      </dgm:t>
    </dgm:pt>
    <dgm:pt modelId="{04A640BD-76DC-4853-B7F7-CDBDE0761562}">
      <dgm:prSet custT="1"/>
      <dgm:spPr/>
      <dgm:t>
        <a:bodyPr/>
        <a:lstStyle/>
        <a:p>
          <a:r>
            <a:rPr lang="en-US" sz="2400" dirty="0">
              <a:latin typeface="Times New Roman" panose="02020603050405020304" pitchFamily="18" charset="0"/>
              <a:cs typeface="Times New Roman" panose="02020603050405020304" pitchFamily="18" charset="0"/>
            </a:rPr>
            <a:t>eimconsultld@gmail.com</a:t>
          </a:r>
        </a:p>
      </dgm:t>
    </dgm:pt>
    <dgm:pt modelId="{B14C88AC-8E17-404D-AC83-82A2AEDDC653}" type="parTrans" cxnId="{EC8CF565-9234-4997-A9F1-3FBD13553FC8}">
      <dgm:prSet/>
      <dgm:spPr/>
      <dgm:t>
        <a:bodyPr/>
        <a:lstStyle/>
        <a:p>
          <a:endParaRPr lang="en-US"/>
        </a:p>
      </dgm:t>
    </dgm:pt>
    <dgm:pt modelId="{5EAF6E36-C7E7-4964-BBC9-65B8843E2F58}" type="sibTrans" cxnId="{EC8CF565-9234-4997-A9F1-3FBD13553FC8}">
      <dgm:prSet/>
      <dgm:spPr/>
      <dgm:t>
        <a:bodyPr/>
        <a:lstStyle/>
        <a:p>
          <a:endParaRPr lang="en-US"/>
        </a:p>
      </dgm:t>
    </dgm:pt>
    <dgm:pt modelId="{8D653168-26E5-40CD-B54B-25FACBAB407A}">
      <dgm:prSet custT="1"/>
      <dgm:spPr/>
      <dgm:t>
        <a:bodyPr/>
        <a:lstStyle/>
        <a:p>
          <a:r>
            <a:rPr lang="en-US" sz="2400" dirty="0">
              <a:latin typeface="Times New Roman" panose="02020603050405020304" pitchFamily="18" charset="0"/>
              <a:cs typeface="Times New Roman" panose="02020603050405020304" pitchFamily="18" charset="0"/>
            </a:rPr>
            <a:t>+233273330992</a:t>
          </a:r>
        </a:p>
      </dgm:t>
    </dgm:pt>
    <dgm:pt modelId="{075B9FE8-0F38-456D-9AA2-B40159E2984C}" type="parTrans" cxnId="{872A85A6-877E-47B7-BBEC-905E77E30320}">
      <dgm:prSet/>
      <dgm:spPr/>
      <dgm:t>
        <a:bodyPr/>
        <a:lstStyle/>
        <a:p>
          <a:endParaRPr lang="en-US"/>
        </a:p>
      </dgm:t>
    </dgm:pt>
    <dgm:pt modelId="{2F687C06-1ACE-442B-8922-81B91CF4EE0F}" type="sibTrans" cxnId="{872A85A6-877E-47B7-BBEC-905E77E30320}">
      <dgm:prSet/>
      <dgm:spPr/>
      <dgm:t>
        <a:bodyPr/>
        <a:lstStyle/>
        <a:p>
          <a:endParaRPr lang="en-US"/>
        </a:p>
      </dgm:t>
    </dgm:pt>
    <dgm:pt modelId="{546803E8-4406-4324-B034-5E0684B3F9BD}">
      <dgm:prSet custT="1"/>
      <dgm:spPr/>
      <dgm:t>
        <a:bodyPr/>
        <a:lstStyle/>
        <a:p>
          <a:r>
            <a:rPr lang="en-US" sz="2400" dirty="0">
              <a:latin typeface="Times New Roman" panose="02020603050405020304" pitchFamily="18" charset="0"/>
              <a:cs typeface="Times New Roman" panose="02020603050405020304" pitchFamily="18" charset="0"/>
            </a:rPr>
            <a:t>www.eimafrica.com</a:t>
          </a:r>
        </a:p>
      </dgm:t>
    </dgm:pt>
    <dgm:pt modelId="{E9A1B8F7-60F7-4D46-9C08-17F6CBDCD37D}" type="parTrans" cxnId="{DB66A7E1-2A21-4808-8FAB-BEEE7C43EBCC}">
      <dgm:prSet/>
      <dgm:spPr/>
      <dgm:t>
        <a:bodyPr/>
        <a:lstStyle/>
        <a:p>
          <a:endParaRPr lang="en-US"/>
        </a:p>
      </dgm:t>
    </dgm:pt>
    <dgm:pt modelId="{01A1103B-4926-4A03-B761-AEFACDE389F7}" type="sibTrans" cxnId="{DB66A7E1-2A21-4808-8FAB-BEEE7C43EBCC}">
      <dgm:prSet/>
      <dgm:spPr/>
      <dgm:t>
        <a:bodyPr/>
        <a:lstStyle/>
        <a:p>
          <a:endParaRPr lang="en-US"/>
        </a:p>
      </dgm:t>
    </dgm:pt>
    <dgm:pt modelId="{5FC3EEEC-9E00-4A23-9BEA-4324667645DC}" type="pres">
      <dgm:prSet presAssocID="{CB52D2EF-96B6-4155-B43D-7304095834F3}" presName="linearFlow" presStyleCnt="0">
        <dgm:presLayoutVars>
          <dgm:dir/>
          <dgm:animLvl val="lvl"/>
          <dgm:resizeHandles val="exact"/>
        </dgm:presLayoutVars>
      </dgm:prSet>
      <dgm:spPr/>
    </dgm:pt>
    <dgm:pt modelId="{3043D6CB-BB64-4531-B9DE-F3C3B026E570}" type="pres">
      <dgm:prSet presAssocID="{50B3D430-480D-4EB8-BDD0-B5A5F3F2AE97}" presName="composite" presStyleCnt="0"/>
      <dgm:spPr/>
    </dgm:pt>
    <dgm:pt modelId="{D8178824-7C26-46D6-9677-C91234D38DD1}" type="pres">
      <dgm:prSet presAssocID="{50B3D430-480D-4EB8-BDD0-B5A5F3F2AE97}" presName="parentText" presStyleLbl="alignNode1" presStyleIdx="0" presStyleCnt="3">
        <dgm:presLayoutVars>
          <dgm:chMax val="1"/>
          <dgm:bulletEnabled val="1"/>
        </dgm:presLayoutVars>
      </dgm:prSet>
      <dgm:spPr/>
    </dgm:pt>
    <dgm:pt modelId="{D256C1ED-D513-474F-B262-3E02DE8E4336}" type="pres">
      <dgm:prSet presAssocID="{50B3D430-480D-4EB8-BDD0-B5A5F3F2AE97}" presName="descendantText" presStyleLbl="alignAcc1" presStyleIdx="0" presStyleCnt="3" custLinFactNeighborX="0" custLinFactNeighborY="644">
        <dgm:presLayoutVars>
          <dgm:bulletEnabled val="1"/>
        </dgm:presLayoutVars>
      </dgm:prSet>
      <dgm:spPr/>
    </dgm:pt>
    <dgm:pt modelId="{490232B4-4B45-4EE5-8B86-26108D2E0EF5}" type="pres">
      <dgm:prSet presAssocID="{EFD71E84-F6E6-4EA9-8E92-A5E78608B073}" presName="sp" presStyleCnt="0"/>
      <dgm:spPr/>
    </dgm:pt>
    <dgm:pt modelId="{C884455E-F735-41D8-A245-9CD23AC787B9}" type="pres">
      <dgm:prSet presAssocID="{727C432E-9E61-479D-97BA-B798F4E25485}" presName="composite" presStyleCnt="0"/>
      <dgm:spPr/>
    </dgm:pt>
    <dgm:pt modelId="{733E5E5C-6866-4EA1-BE3A-C8A522FDF3AD}" type="pres">
      <dgm:prSet presAssocID="{727C432E-9E61-479D-97BA-B798F4E25485}" presName="parentText" presStyleLbl="alignNode1" presStyleIdx="1" presStyleCnt="3">
        <dgm:presLayoutVars>
          <dgm:chMax val="1"/>
          <dgm:bulletEnabled val="1"/>
        </dgm:presLayoutVars>
      </dgm:prSet>
      <dgm:spPr/>
    </dgm:pt>
    <dgm:pt modelId="{A4B9318F-6A96-4A77-828D-5EB8C9A3E0B3}" type="pres">
      <dgm:prSet presAssocID="{727C432E-9E61-479D-97BA-B798F4E25485}" presName="descendantText" presStyleLbl="alignAcc1" presStyleIdx="1" presStyleCnt="3">
        <dgm:presLayoutVars>
          <dgm:bulletEnabled val="1"/>
        </dgm:presLayoutVars>
      </dgm:prSet>
      <dgm:spPr/>
    </dgm:pt>
    <dgm:pt modelId="{514892C9-EC3B-44E7-9A1C-D7F5A41948A8}" type="pres">
      <dgm:prSet presAssocID="{1906523D-8F40-4E8F-B444-04B5DF4DE3D7}" presName="sp" presStyleCnt="0"/>
      <dgm:spPr/>
    </dgm:pt>
    <dgm:pt modelId="{65FA3273-FBE5-4BBE-9EB8-DB34A0AB40D9}" type="pres">
      <dgm:prSet presAssocID="{DC7A11AC-4953-42EC-8E14-32311F91D0F1}" presName="composite" presStyleCnt="0"/>
      <dgm:spPr/>
    </dgm:pt>
    <dgm:pt modelId="{5657641A-9419-4781-B0C3-0F518879EF08}" type="pres">
      <dgm:prSet presAssocID="{DC7A11AC-4953-42EC-8E14-32311F91D0F1}" presName="parentText" presStyleLbl="alignNode1" presStyleIdx="2" presStyleCnt="3">
        <dgm:presLayoutVars>
          <dgm:chMax val="1"/>
          <dgm:bulletEnabled val="1"/>
        </dgm:presLayoutVars>
      </dgm:prSet>
      <dgm:spPr/>
    </dgm:pt>
    <dgm:pt modelId="{E058B736-8350-4EC7-8B04-821391EDCA3C}" type="pres">
      <dgm:prSet presAssocID="{DC7A11AC-4953-42EC-8E14-32311F91D0F1}" presName="descendantText" presStyleLbl="alignAcc1" presStyleIdx="2" presStyleCnt="3" custLinFactNeighborY="0">
        <dgm:presLayoutVars>
          <dgm:bulletEnabled val="1"/>
        </dgm:presLayoutVars>
      </dgm:prSet>
      <dgm:spPr/>
    </dgm:pt>
  </dgm:ptLst>
  <dgm:cxnLst>
    <dgm:cxn modelId="{B8E33E32-034C-41CA-B7E0-A108E8E193A2}" type="presOf" srcId="{546803E8-4406-4324-B034-5E0684B3F9BD}" destId="{E058B736-8350-4EC7-8B04-821391EDCA3C}" srcOrd="0" destOrd="0" presId="urn:microsoft.com/office/officeart/2005/8/layout/chevron2"/>
    <dgm:cxn modelId="{E7FE193A-8435-4B82-97D9-C9505DC07131}" srcId="{CB52D2EF-96B6-4155-B43D-7304095834F3}" destId="{727C432E-9E61-479D-97BA-B798F4E25485}" srcOrd="1" destOrd="0" parTransId="{595EA8F0-0B66-43E8-BD3C-8DD1724F81AC}" sibTransId="{1906523D-8F40-4E8F-B444-04B5DF4DE3D7}"/>
    <dgm:cxn modelId="{B29E8161-FFDB-45F6-87C0-CD25634AF8A2}" srcId="{CB52D2EF-96B6-4155-B43D-7304095834F3}" destId="{50B3D430-480D-4EB8-BDD0-B5A5F3F2AE97}" srcOrd="0" destOrd="0" parTransId="{E83A8A4C-4017-406D-9891-C591F0DAFD21}" sibTransId="{EFD71E84-F6E6-4EA9-8E92-A5E78608B073}"/>
    <dgm:cxn modelId="{B390CD44-A5B7-494B-BDDD-CCA8E215871C}" type="presOf" srcId="{727C432E-9E61-479D-97BA-B798F4E25485}" destId="{733E5E5C-6866-4EA1-BE3A-C8A522FDF3AD}" srcOrd="0" destOrd="0" presId="urn:microsoft.com/office/officeart/2005/8/layout/chevron2"/>
    <dgm:cxn modelId="{EC8CF565-9234-4997-A9F1-3FBD13553FC8}" srcId="{50B3D430-480D-4EB8-BDD0-B5A5F3F2AE97}" destId="{04A640BD-76DC-4853-B7F7-CDBDE0761562}" srcOrd="0" destOrd="0" parTransId="{B14C88AC-8E17-404D-AC83-82A2AEDDC653}" sibTransId="{5EAF6E36-C7E7-4964-BBC9-65B8843E2F58}"/>
    <dgm:cxn modelId="{5FC73368-D719-41E4-8B77-775B2A99E013}" type="presOf" srcId="{8D653168-26E5-40CD-B54B-25FACBAB407A}" destId="{A4B9318F-6A96-4A77-828D-5EB8C9A3E0B3}" srcOrd="0" destOrd="0" presId="urn:microsoft.com/office/officeart/2005/8/layout/chevron2"/>
    <dgm:cxn modelId="{5298859E-76AE-4514-A642-16A9F6EE7451}" type="presOf" srcId="{04A640BD-76DC-4853-B7F7-CDBDE0761562}" destId="{D256C1ED-D513-474F-B262-3E02DE8E4336}" srcOrd="0" destOrd="0" presId="urn:microsoft.com/office/officeart/2005/8/layout/chevron2"/>
    <dgm:cxn modelId="{872A85A6-877E-47B7-BBEC-905E77E30320}" srcId="{727C432E-9E61-479D-97BA-B798F4E25485}" destId="{8D653168-26E5-40CD-B54B-25FACBAB407A}" srcOrd="0" destOrd="0" parTransId="{075B9FE8-0F38-456D-9AA2-B40159E2984C}" sibTransId="{2F687C06-1ACE-442B-8922-81B91CF4EE0F}"/>
    <dgm:cxn modelId="{E3A2B8DB-3FC6-44EA-BB31-FD9325AF1925}" type="presOf" srcId="{CB52D2EF-96B6-4155-B43D-7304095834F3}" destId="{5FC3EEEC-9E00-4A23-9BEA-4324667645DC}" srcOrd="0" destOrd="0" presId="urn:microsoft.com/office/officeart/2005/8/layout/chevron2"/>
    <dgm:cxn modelId="{0C7660E1-61D9-4AF5-AB04-B60F847D521F}" type="presOf" srcId="{DC7A11AC-4953-42EC-8E14-32311F91D0F1}" destId="{5657641A-9419-4781-B0C3-0F518879EF08}" srcOrd="0" destOrd="0" presId="urn:microsoft.com/office/officeart/2005/8/layout/chevron2"/>
    <dgm:cxn modelId="{DB66A7E1-2A21-4808-8FAB-BEEE7C43EBCC}" srcId="{DC7A11AC-4953-42EC-8E14-32311F91D0F1}" destId="{546803E8-4406-4324-B034-5E0684B3F9BD}" srcOrd="0" destOrd="0" parTransId="{E9A1B8F7-60F7-4D46-9C08-17F6CBDCD37D}" sibTransId="{01A1103B-4926-4A03-B761-AEFACDE389F7}"/>
    <dgm:cxn modelId="{310A4EF6-12D4-4291-B103-BB8A6989F8B3}" type="presOf" srcId="{50B3D430-480D-4EB8-BDD0-B5A5F3F2AE97}" destId="{D8178824-7C26-46D6-9677-C91234D38DD1}" srcOrd="0" destOrd="0" presId="urn:microsoft.com/office/officeart/2005/8/layout/chevron2"/>
    <dgm:cxn modelId="{32F145FB-7C27-4FE6-818C-7679074C74B5}" srcId="{CB52D2EF-96B6-4155-B43D-7304095834F3}" destId="{DC7A11AC-4953-42EC-8E14-32311F91D0F1}" srcOrd="2" destOrd="0" parTransId="{461D6136-716B-457B-8D64-83A57B93C612}" sibTransId="{3864B4EC-EE08-491E-918C-E10A89364191}"/>
    <dgm:cxn modelId="{C052E26F-FB52-4A6D-B2BD-FFC13A6E5D0E}" type="presParOf" srcId="{5FC3EEEC-9E00-4A23-9BEA-4324667645DC}" destId="{3043D6CB-BB64-4531-B9DE-F3C3B026E570}" srcOrd="0" destOrd="0" presId="urn:microsoft.com/office/officeart/2005/8/layout/chevron2"/>
    <dgm:cxn modelId="{F5D30BED-5B51-4D21-B9CD-7A4DC077CD1A}" type="presParOf" srcId="{3043D6CB-BB64-4531-B9DE-F3C3B026E570}" destId="{D8178824-7C26-46D6-9677-C91234D38DD1}" srcOrd="0" destOrd="0" presId="urn:microsoft.com/office/officeart/2005/8/layout/chevron2"/>
    <dgm:cxn modelId="{FF5385F5-4554-4575-8163-A846624ECFCB}" type="presParOf" srcId="{3043D6CB-BB64-4531-B9DE-F3C3B026E570}" destId="{D256C1ED-D513-474F-B262-3E02DE8E4336}" srcOrd="1" destOrd="0" presId="urn:microsoft.com/office/officeart/2005/8/layout/chevron2"/>
    <dgm:cxn modelId="{52876F32-ABDE-44AD-BD25-4AA6674968C5}" type="presParOf" srcId="{5FC3EEEC-9E00-4A23-9BEA-4324667645DC}" destId="{490232B4-4B45-4EE5-8B86-26108D2E0EF5}" srcOrd="1" destOrd="0" presId="urn:microsoft.com/office/officeart/2005/8/layout/chevron2"/>
    <dgm:cxn modelId="{7856FEE4-CDB9-41C0-830E-45F983B25AC2}" type="presParOf" srcId="{5FC3EEEC-9E00-4A23-9BEA-4324667645DC}" destId="{C884455E-F735-41D8-A245-9CD23AC787B9}" srcOrd="2" destOrd="0" presId="urn:microsoft.com/office/officeart/2005/8/layout/chevron2"/>
    <dgm:cxn modelId="{B58C0F00-668B-45A8-9EB5-F108BB6DC17E}" type="presParOf" srcId="{C884455E-F735-41D8-A245-9CD23AC787B9}" destId="{733E5E5C-6866-4EA1-BE3A-C8A522FDF3AD}" srcOrd="0" destOrd="0" presId="urn:microsoft.com/office/officeart/2005/8/layout/chevron2"/>
    <dgm:cxn modelId="{DA448B6B-E597-4242-B6C8-2ABEF621D983}" type="presParOf" srcId="{C884455E-F735-41D8-A245-9CD23AC787B9}" destId="{A4B9318F-6A96-4A77-828D-5EB8C9A3E0B3}" srcOrd="1" destOrd="0" presId="urn:microsoft.com/office/officeart/2005/8/layout/chevron2"/>
    <dgm:cxn modelId="{415B43E1-97B6-4673-AC70-C54A2BA11CDC}" type="presParOf" srcId="{5FC3EEEC-9E00-4A23-9BEA-4324667645DC}" destId="{514892C9-EC3B-44E7-9A1C-D7F5A41948A8}" srcOrd="3" destOrd="0" presId="urn:microsoft.com/office/officeart/2005/8/layout/chevron2"/>
    <dgm:cxn modelId="{9D1CAB5F-D904-4A2C-AA1D-3FCDC283603E}" type="presParOf" srcId="{5FC3EEEC-9E00-4A23-9BEA-4324667645DC}" destId="{65FA3273-FBE5-4BBE-9EB8-DB34A0AB40D9}" srcOrd="4" destOrd="0" presId="urn:microsoft.com/office/officeart/2005/8/layout/chevron2"/>
    <dgm:cxn modelId="{9794EBF2-589A-4398-8055-8EE0B5652058}" type="presParOf" srcId="{65FA3273-FBE5-4BBE-9EB8-DB34A0AB40D9}" destId="{5657641A-9419-4781-B0C3-0F518879EF08}" srcOrd="0" destOrd="0" presId="urn:microsoft.com/office/officeart/2005/8/layout/chevron2"/>
    <dgm:cxn modelId="{19079348-12D8-47BC-99C9-61A7F6524118}" type="presParOf" srcId="{65FA3273-FBE5-4BBE-9EB8-DB34A0AB40D9}" destId="{E058B736-8350-4EC7-8B04-821391EDCA3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178824-7C26-46D6-9677-C91234D38DD1}">
      <dsp:nvSpPr>
        <dsp:cNvPr id="0" name=""/>
        <dsp:cNvSpPr/>
      </dsp:nvSpPr>
      <dsp:spPr>
        <a:xfrm rot="5400000">
          <a:off x="-236795" y="238852"/>
          <a:ext cx="1578634" cy="1105044"/>
        </a:xfrm>
        <a:prstGeom prst="chevron">
          <a:avLst/>
        </a:prstGeom>
        <a:solidFill>
          <a:srgbClr val="00B05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EMAIL</a:t>
          </a:r>
        </a:p>
      </dsp:txBody>
      <dsp:txXfrm rot="-5400000">
        <a:off x="0" y="554579"/>
        <a:ext cx="1105044" cy="473590"/>
      </dsp:txXfrm>
    </dsp:sp>
    <dsp:sp modelId="{D256C1ED-D513-474F-B262-3E02DE8E4336}">
      <dsp:nvSpPr>
        <dsp:cNvPr id="0" name=""/>
        <dsp:cNvSpPr/>
      </dsp:nvSpPr>
      <dsp:spPr>
        <a:xfrm rot="5400000">
          <a:off x="5297265" y="-4183555"/>
          <a:ext cx="1026112" cy="941055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latin typeface="Times New Roman" panose="02020603050405020304" pitchFamily="18" charset="0"/>
              <a:cs typeface="Times New Roman" panose="02020603050405020304" pitchFamily="18" charset="0"/>
            </a:rPr>
            <a:t>eimconsultld@gmail.com</a:t>
          </a:r>
        </a:p>
      </dsp:txBody>
      <dsp:txXfrm rot="-5400000">
        <a:off x="1105044" y="58757"/>
        <a:ext cx="9360464" cy="925930"/>
      </dsp:txXfrm>
    </dsp:sp>
    <dsp:sp modelId="{733E5E5C-6866-4EA1-BE3A-C8A522FDF3AD}">
      <dsp:nvSpPr>
        <dsp:cNvPr id="0" name=""/>
        <dsp:cNvSpPr/>
      </dsp:nvSpPr>
      <dsp:spPr>
        <a:xfrm rot="5400000">
          <a:off x="-236795" y="1623146"/>
          <a:ext cx="1578634" cy="1105044"/>
        </a:xfrm>
        <a:prstGeom prst="chevron">
          <a:avLst/>
        </a:prstGeom>
        <a:solidFill>
          <a:srgbClr val="00B05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MOBILE</a:t>
          </a:r>
        </a:p>
      </dsp:txBody>
      <dsp:txXfrm rot="-5400000">
        <a:off x="0" y="1938873"/>
        <a:ext cx="1105044" cy="473590"/>
      </dsp:txXfrm>
    </dsp:sp>
    <dsp:sp modelId="{A4B9318F-6A96-4A77-828D-5EB8C9A3E0B3}">
      <dsp:nvSpPr>
        <dsp:cNvPr id="0" name=""/>
        <dsp:cNvSpPr/>
      </dsp:nvSpPr>
      <dsp:spPr>
        <a:xfrm rot="5400000">
          <a:off x="5297265" y="-2805869"/>
          <a:ext cx="1026112" cy="941055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latin typeface="Times New Roman" panose="02020603050405020304" pitchFamily="18" charset="0"/>
              <a:cs typeface="Times New Roman" panose="02020603050405020304" pitchFamily="18" charset="0"/>
            </a:rPr>
            <a:t>+233273330992</a:t>
          </a:r>
        </a:p>
      </dsp:txBody>
      <dsp:txXfrm rot="-5400000">
        <a:off x="1105044" y="1436443"/>
        <a:ext cx="9360464" cy="925930"/>
      </dsp:txXfrm>
    </dsp:sp>
    <dsp:sp modelId="{5657641A-9419-4781-B0C3-0F518879EF08}">
      <dsp:nvSpPr>
        <dsp:cNvPr id="0" name=""/>
        <dsp:cNvSpPr/>
      </dsp:nvSpPr>
      <dsp:spPr>
        <a:xfrm rot="5400000">
          <a:off x="-236795" y="3007440"/>
          <a:ext cx="1578634" cy="1105044"/>
        </a:xfrm>
        <a:prstGeom prst="chevron">
          <a:avLst/>
        </a:prstGeom>
        <a:solidFill>
          <a:srgbClr val="00B05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WEBSITE</a:t>
          </a:r>
        </a:p>
      </dsp:txBody>
      <dsp:txXfrm rot="-5400000">
        <a:off x="0" y="3323167"/>
        <a:ext cx="1105044" cy="473590"/>
      </dsp:txXfrm>
    </dsp:sp>
    <dsp:sp modelId="{E058B736-8350-4EC7-8B04-821391EDCA3C}">
      <dsp:nvSpPr>
        <dsp:cNvPr id="0" name=""/>
        <dsp:cNvSpPr/>
      </dsp:nvSpPr>
      <dsp:spPr>
        <a:xfrm rot="5400000">
          <a:off x="5297265" y="-1421576"/>
          <a:ext cx="1026112" cy="941055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latin typeface="Times New Roman" panose="02020603050405020304" pitchFamily="18" charset="0"/>
              <a:cs typeface="Times New Roman" panose="02020603050405020304" pitchFamily="18" charset="0"/>
            </a:rPr>
            <a:t>www.eimafrica.com</a:t>
          </a:r>
        </a:p>
      </dsp:txBody>
      <dsp:txXfrm rot="-5400000">
        <a:off x="1105044" y="2820736"/>
        <a:ext cx="9360464" cy="925930"/>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2F764-7C75-41A4-870F-C61D5DCCF1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F553EA-0A7E-4D60-A382-FA6A24C2FB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A5C568-EC1D-4659-A951-3205A0F28733}"/>
              </a:ext>
            </a:extLst>
          </p:cNvPr>
          <p:cNvSpPr>
            <a:spLocks noGrp="1"/>
          </p:cNvSpPr>
          <p:nvPr>
            <p:ph type="dt" sz="half" idx="10"/>
          </p:nvPr>
        </p:nvSpPr>
        <p:spPr/>
        <p:txBody>
          <a:bodyPr/>
          <a:lstStyle/>
          <a:p>
            <a:fld id="{9184DA70-C731-4C70-880D-CCD4705E623C}" type="datetime1">
              <a:rPr lang="en-US" smtClean="0"/>
              <a:t>6/29/2020</a:t>
            </a:fld>
            <a:endParaRPr lang="en-US" dirty="0"/>
          </a:p>
        </p:txBody>
      </p:sp>
      <p:sp>
        <p:nvSpPr>
          <p:cNvPr id="5" name="Footer Placeholder 4">
            <a:extLst>
              <a:ext uri="{FF2B5EF4-FFF2-40B4-BE49-F238E27FC236}">
                <a16:creationId xmlns:a16="http://schemas.microsoft.com/office/drawing/2014/main" id="{FD455A24-31BA-423C-8127-AB972FDC5A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2A3D007-F5AF-4E74-877B-D50FCB9D03DD}"/>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170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31E06-7C97-44AD-97CE-F4CFF60199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DE97D2A-4EE8-4B36-861D-A14AE35207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BF2AE9-014F-4F8B-BD80-AE93A51EE2FB}"/>
              </a:ext>
            </a:extLst>
          </p:cNvPr>
          <p:cNvSpPr>
            <a:spLocks noGrp="1"/>
          </p:cNvSpPr>
          <p:nvPr>
            <p:ph type="dt" sz="half" idx="10"/>
          </p:nvPr>
        </p:nvSpPr>
        <p:spPr/>
        <p:txBody>
          <a:bodyPr/>
          <a:lstStyle/>
          <a:p>
            <a:fld id="{B612A279-0833-481D-8C56-F67FD0AC6C50}" type="datetime1">
              <a:rPr lang="en-US" smtClean="0"/>
              <a:t>6/29/2020</a:t>
            </a:fld>
            <a:endParaRPr lang="en-US" dirty="0"/>
          </a:p>
        </p:txBody>
      </p:sp>
      <p:sp>
        <p:nvSpPr>
          <p:cNvPr id="5" name="Footer Placeholder 4">
            <a:extLst>
              <a:ext uri="{FF2B5EF4-FFF2-40B4-BE49-F238E27FC236}">
                <a16:creationId xmlns:a16="http://schemas.microsoft.com/office/drawing/2014/main" id="{EE0202C9-5758-45BA-813A-FAEDF9E7AB0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5A700E4-B813-4125-B463-3CC63F9E194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7147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B8DC94-E9BF-4905-887E-FA386B404BE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CBEE3F-4262-4F48-8C6D-7AB47687687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EBB9EE-0776-46A2-AFB2-AF23ADBE04A2}"/>
              </a:ext>
            </a:extLst>
          </p:cNvPr>
          <p:cNvSpPr>
            <a:spLocks noGrp="1"/>
          </p:cNvSpPr>
          <p:nvPr>
            <p:ph type="dt" sz="half" idx="10"/>
          </p:nvPr>
        </p:nvSpPr>
        <p:spPr/>
        <p:txBody>
          <a:bodyPr/>
          <a:lstStyle/>
          <a:p>
            <a:fld id="{6587DA83-5663-4C9C-B9AA-0B40A3DAFF81}" type="datetime1">
              <a:rPr lang="en-US" smtClean="0"/>
              <a:t>6/29/2020</a:t>
            </a:fld>
            <a:endParaRPr lang="en-US" dirty="0"/>
          </a:p>
        </p:txBody>
      </p:sp>
      <p:sp>
        <p:nvSpPr>
          <p:cNvPr id="5" name="Footer Placeholder 4">
            <a:extLst>
              <a:ext uri="{FF2B5EF4-FFF2-40B4-BE49-F238E27FC236}">
                <a16:creationId xmlns:a16="http://schemas.microsoft.com/office/drawing/2014/main" id="{39428C79-3E06-4877-B7A2-A9DD320D58F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401708C-BB4B-4341-AD19-1970C2159D7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1781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86F74-2344-483B-9314-AABE01E7D7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C58C92-0A5C-4F31-98B6-F386678FA7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7E46A-2758-46FA-ACC3-7A767A48E648}"/>
              </a:ext>
            </a:extLst>
          </p:cNvPr>
          <p:cNvSpPr>
            <a:spLocks noGrp="1"/>
          </p:cNvSpPr>
          <p:nvPr>
            <p:ph type="dt" sz="half" idx="10"/>
          </p:nvPr>
        </p:nvSpPr>
        <p:spPr/>
        <p:txBody>
          <a:bodyPr/>
          <a:lstStyle/>
          <a:p>
            <a:fld id="{4BE1D723-8F53-4F53-90B0-1982A396982E}" type="datetime1">
              <a:rPr lang="en-US" smtClean="0"/>
              <a:t>6/29/2020</a:t>
            </a:fld>
            <a:endParaRPr lang="en-US" dirty="0"/>
          </a:p>
        </p:txBody>
      </p:sp>
      <p:sp>
        <p:nvSpPr>
          <p:cNvPr id="5" name="Footer Placeholder 4">
            <a:extLst>
              <a:ext uri="{FF2B5EF4-FFF2-40B4-BE49-F238E27FC236}">
                <a16:creationId xmlns:a16="http://schemas.microsoft.com/office/drawing/2014/main" id="{54C64D6D-1417-45E0-B675-9290479E3A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17C9195-1580-440A-B172-7D6C8B2DA82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690395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AAAE8-5920-4AE5-8D5B-382EBC743C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B695456-602C-4F42-B0FC-2A29D5A040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792DA3-2D9C-495C-A3A0-78A45A874DA6}"/>
              </a:ext>
            </a:extLst>
          </p:cNvPr>
          <p:cNvSpPr>
            <a:spLocks noGrp="1"/>
          </p:cNvSpPr>
          <p:nvPr>
            <p:ph type="dt" sz="half" idx="10"/>
          </p:nvPr>
        </p:nvSpPr>
        <p:spPr/>
        <p:txBody>
          <a:bodyPr/>
          <a:lstStyle/>
          <a:p>
            <a:fld id="{97669AF7-7BEB-44E4-9852-375E34362B5B}" type="datetime1">
              <a:rPr lang="en-US" smtClean="0"/>
              <a:t>6/29/2020</a:t>
            </a:fld>
            <a:endParaRPr lang="en-US" dirty="0"/>
          </a:p>
        </p:txBody>
      </p:sp>
      <p:sp>
        <p:nvSpPr>
          <p:cNvPr id="5" name="Footer Placeholder 4">
            <a:extLst>
              <a:ext uri="{FF2B5EF4-FFF2-40B4-BE49-F238E27FC236}">
                <a16:creationId xmlns:a16="http://schemas.microsoft.com/office/drawing/2014/main" id="{11AE1075-3D41-4D91-BF0E-C0666CC8472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A12DA0-59FB-417C-821D-4D7A7F86D20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497131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A7FCB-EC73-4770-9CF4-098FA4B2FD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E9824F-332B-47FC-8E81-3C02849C15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36A03-668E-4C9C-ABD3-8367671868A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9B5FC33-E792-4F1A-9E62-2F19E131FB28}"/>
              </a:ext>
            </a:extLst>
          </p:cNvPr>
          <p:cNvSpPr>
            <a:spLocks noGrp="1"/>
          </p:cNvSpPr>
          <p:nvPr>
            <p:ph type="dt" sz="half" idx="10"/>
          </p:nvPr>
        </p:nvSpPr>
        <p:spPr/>
        <p:txBody>
          <a:bodyPr/>
          <a:lstStyle/>
          <a:p>
            <a:fld id="{BAAAC38D-0552-4C82-B593-E6124DFADBE2}" type="datetime1">
              <a:rPr lang="en-US" smtClean="0"/>
              <a:t>6/29/2020</a:t>
            </a:fld>
            <a:endParaRPr lang="en-US" dirty="0"/>
          </a:p>
        </p:txBody>
      </p:sp>
      <p:sp>
        <p:nvSpPr>
          <p:cNvPr id="6" name="Footer Placeholder 5">
            <a:extLst>
              <a:ext uri="{FF2B5EF4-FFF2-40B4-BE49-F238E27FC236}">
                <a16:creationId xmlns:a16="http://schemas.microsoft.com/office/drawing/2014/main" id="{66E8ED22-BDC6-4A30-A8CC-AB56D1D0E6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2332D38-B415-4CFF-8E8B-C802BAADB771}"/>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5228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619AE-3AE4-4D3A-9DBD-C55A778EEF2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C2A7055-7978-42EB-BA36-5BFACE36CE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97B3D1-73CF-4D6D-8D45-8607067E899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6A20B6-809A-4F9A-A1F9-5149ADB85C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5EA5DA-CA7D-447E-9B5F-46B2BBE766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D063471-74C3-4714-A4EB-87C34F527AAD}"/>
              </a:ext>
            </a:extLst>
          </p:cNvPr>
          <p:cNvSpPr>
            <a:spLocks noGrp="1"/>
          </p:cNvSpPr>
          <p:nvPr>
            <p:ph type="dt" sz="half" idx="10"/>
          </p:nvPr>
        </p:nvSpPr>
        <p:spPr/>
        <p:txBody>
          <a:bodyPr/>
          <a:lstStyle/>
          <a:p>
            <a:fld id="{D9DF0F1C-5577-4ACB-BB62-DF8F3C494C7E}" type="datetime1">
              <a:rPr lang="en-US" smtClean="0"/>
              <a:t>6/29/2020</a:t>
            </a:fld>
            <a:endParaRPr lang="en-US" dirty="0"/>
          </a:p>
        </p:txBody>
      </p:sp>
      <p:sp>
        <p:nvSpPr>
          <p:cNvPr id="8" name="Footer Placeholder 7">
            <a:extLst>
              <a:ext uri="{FF2B5EF4-FFF2-40B4-BE49-F238E27FC236}">
                <a16:creationId xmlns:a16="http://schemas.microsoft.com/office/drawing/2014/main" id="{71FEC840-8E2B-4478-900B-9CCECDFE75F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B771741-45B6-4859-9448-90594FB3614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18504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9BAFB-FE6C-4B57-AB1F-40265A21717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8A02FB-EB14-4048-8586-E834403C8824}"/>
              </a:ext>
            </a:extLst>
          </p:cNvPr>
          <p:cNvSpPr>
            <a:spLocks noGrp="1"/>
          </p:cNvSpPr>
          <p:nvPr>
            <p:ph type="dt" sz="half" idx="10"/>
          </p:nvPr>
        </p:nvSpPr>
        <p:spPr/>
        <p:txBody>
          <a:bodyPr/>
          <a:lstStyle/>
          <a:p>
            <a:fld id="{1775B394-D9F9-4F0C-B15D-605F45CB9E9F}" type="datetime1">
              <a:rPr lang="en-US" smtClean="0"/>
              <a:t>6/29/2020</a:t>
            </a:fld>
            <a:endParaRPr lang="en-US" dirty="0"/>
          </a:p>
        </p:txBody>
      </p:sp>
      <p:sp>
        <p:nvSpPr>
          <p:cNvPr id="4" name="Footer Placeholder 3">
            <a:extLst>
              <a:ext uri="{FF2B5EF4-FFF2-40B4-BE49-F238E27FC236}">
                <a16:creationId xmlns:a16="http://schemas.microsoft.com/office/drawing/2014/main" id="{D4057314-3F44-4566-8478-1A2258BFA6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804B05E-AB4B-493B-A888-633DEFED9A1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604520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D81897-4425-4A72-8043-BF11F9EC761D}"/>
              </a:ext>
            </a:extLst>
          </p:cNvPr>
          <p:cNvSpPr>
            <a:spLocks noGrp="1"/>
          </p:cNvSpPr>
          <p:nvPr>
            <p:ph type="dt" sz="half" idx="10"/>
          </p:nvPr>
        </p:nvSpPr>
        <p:spPr/>
        <p:txBody>
          <a:bodyPr/>
          <a:lstStyle/>
          <a:p>
            <a:fld id="{39667345-2558-425A-8533-9BFDBCE15005}" type="datetime1">
              <a:rPr lang="en-US" smtClean="0"/>
              <a:t>6/29/2020</a:t>
            </a:fld>
            <a:endParaRPr lang="en-US" dirty="0"/>
          </a:p>
        </p:txBody>
      </p:sp>
      <p:sp>
        <p:nvSpPr>
          <p:cNvPr id="3" name="Footer Placeholder 2">
            <a:extLst>
              <a:ext uri="{FF2B5EF4-FFF2-40B4-BE49-F238E27FC236}">
                <a16:creationId xmlns:a16="http://schemas.microsoft.com/office/drawing/2014/main" id="{FB86496C-409F-4507-930A-0BF16B75165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04A7F7-0746-4439-935E-749921882382}"/>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05585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DA122-35EF-4E80-B0EC-464BCE1986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E26A2E2-EF8A-40F1-8D04-50C36B9B42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906BCCF-609A-43B0-A15E-C3E9006B53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79B38C-9C9E-46B2-B74B-EA328B356385}"/>
              </a:ext>
            </a:extLst>
          </p:cNvPr>
          <p:cNvSpPr>
            <a:spLocks noGrp="1"/>
          </p:cNvSpPr>
          <p:nvPr>
            <p:ph type="dt" sz="half" idx="10"/>
          </p:nvPr>
        </p:nvSpPr>
        <p:spPr/>
        <p:txBody>
          <a:bodyPr/>
          <a:lstStyle/>
          <a:p>
            <a:fld id="{92BEA474-078D-4E9B-9B14-09A87B19DC46}" type="datetime1">
              <a:rPr lang="en-US" smtClean="0"/>
              <a:t>6/29/2020</a:t>
            </a:fld>
            <a:endParaRPr lang="en-US" dirty="0"/>
          </a:p>
        </p:txBody>
      </p:sp>
      <p:sp>
        <p:nvSpPr>
          <p:cNvPr id="6" name="Footer Placeholder 5">
            <a:extLst>
              <a:ext uri="{FF2B5EF4-FFF2-40B4-BE49-F238E27FC236}">
                <a16:creationId xmlns:a16="http://schemas.microsoft.com/office/drawing/2014/main" id="{329101BE-C177-47F0-873D-A9547C356FB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61D024-152A-47BD-8C7F-57E2C7BF7619}"/>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48566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03B1C-91FF-48A8-AD78-8779FE6847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288F08-F2D9-42C9-AA7E-0A624789C5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E242CDE-E02C-44C3-85D7-643AA0535A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82D98-7969-4370-A10E-300EECFC0BD3}"/>
              </a:ext>
            </a:extLst>
          </p:cNvPr>
          <p:cNvSpPr>
            <a:spLocks noGrp="1"/>
          </p:cNvSpPr>
          <p:nvPr>
            <p:ph type="dt" sz="half" idx="10"/>
          </p:nvPr>
        </p:nvSpPr>
        <p:spPr/>
        <p:txBody>
          <a:bodyPr/>
          <a:lstStyle/>
          <a:p>
            <a:fld id="{4907D986-8816-4272-A432-0437A28A9828}" type="datetime1">
              <a:rPr lang="en-US" smtClean="0"/>
              <a:t>6/29/2020</a:t>
            </a:fld>
            <a:endParaRPr lang="en-US" dirty="0"/>
          </a:p>
        </p:txBody>
      </p:sp>
      <p:sp>
        <p:nvSpPr>
          <p:cNvPr id="6" name="Footer Placeholder 5">
            <a:extLst>
              <a:ext uri="{FF2B5EF4-FFF2-40B4-BE49-F238E27FC236}">
                <a16:creationId xmlns:a16="http://schemas.microsoft.com/office/drawing/2014/main" id="{5D77E099-0557-4B12-8DC5-FA9BCC5A4E16}"/>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046335E3-C08D-45F2-8B95-8A3FD607F83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723685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243CD6-A44C-4832-B792-296C78DBEF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C5B89DE-2812-43C6-8A65-A1DDA5A8B4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CD7D02-88E6-4765-861B-D594474CED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6/29/2020</a:t>
            </a:fld>
            <a:endParaRPr lang="en-US" dirty="0"/>
          </a:p>
        </p:txBody>
      </p:sp>
      <p:sp>
        <p:nvSpPr>
          <p:cNvPr id="5" name="Footer Placeholder 4">
            <a:extLst>
              <a:ext uri="{FF2B5EF4-FFF2-40B4-BE49-F238E27FC236}">
                <a16:creationId xmlns:a16="http://schemas.microsoft.com/office/drawing/2014/main" id="{22B54CAA-5404-4D0B-95C5-EC667944C7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30EEBC1-032C-4851-A444-50B556B8DE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584431202"/>
      </p:ext>
    </p:extLst>
  </p:cSld>
  <p:clrMap bg1="lt1" tx1="dk1" bg2="lt2" tx2="dk2" accent1="accent1" accent2="accent2" accent3="accent3" accent4="accent4" accent5="accent5" accent6="accent6" hlink="hlink" folHlink="fol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4910147" y="516067"/>
            <a:ext cx="7007021" cy="3686015"/>
          </a:xfrm>
        </p:spPr>
        <p:txBody>
          <a:bodyPr>
            <a:normAutofit/>
          </a:bodyPr>
          <a:lstStyle/>
          <a:p>
            <a:r>
              <a:rPr lang="en-US" sz="3200" dirty="0">
                <a:solidFill>
                  <a:srgbClr val="00B050"/>
                </a:solidFill>
                <a:latin typeface="Times New Roman" panose="02020603050405020304" pitchFamily="18" charset="0"/>
                <a:cs typeface="Times New Roman" panose="02020603050405020304" pitchFamily="18" charset="0"/>
              </a:rPr>
              <a:t>STUDENT INTERNSHIP PROGRAM</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Autofit/>
          </a:bodyPr>
          <a:lstStyle/>
          <a:p>
            <a:r>
              <a:rPr lang="en-US" cap="none" dirty="0">
                <a:solidFill>
                  <a:schemeClr val="tx1">
                    <a:lumMod val="85000"/>
                    <a:lumOff val="15000"/>
                  </a:schemeClr>
                </a:solidFill>
                <a:latin typeface="Times New Roman" panose="02020603050405020304" pitchFamily="18" charset="0"/>
                <a:cs typeface="Times New Roman" panose="02020603050405020304" pitchFamily="18" charset="0"/>
              </a:rPr>
              <a:t>We provide students with out of classroom trainings, mentorship and direct industry experience .</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pic>
        <p:nvPicPr>
          <p:cNvPr id="6" name="Picture 5">
            <a:extLst>
              <a:ext uri="{FF2B5EF4-FFF2-40B4-BE49-F238E27FC236}">
                <a16:creationId xmlns:a16="http://schemas.microsoft.com/office/drawing/2014/main" id="{3D7651A3-0609-4C15-9CD0-5EE4169910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49319" y="-86627"/>
            <a:ext cx="1905266" cy="1905266"/>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30580" y="1587627"/>
            <a:ext cx="10058400" cy="3892168"/>
          </a:xfrm>
        </p:spPr>
        <p:txBody>
          <a:bodyPr anchor="ctr">
            <a:noAutofit/>
          </a:bodyPr>
          <a:lstStyle/>
          <a:p>
            <a:r>
              <a:rPr lang="en-US" sz="2400" dirty="0">
                <a:latin typeface="Times New Roman" panose="02020603050405020304" pitchFamily="18" charset="0"/>
                <a:cs typeface="Times New Roman" panose="02020603050405020304" pitchFamily="18" charset="0"/>
              </a:rPr>
              <a:t>E.I.M Learning and Development Consult is a management consultancy  whose main focus is to provide corporate institutions and organizations with well qualified and professional Interns.</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Our Interns, are paired with mentors who are drawn from across the globe,  who guide them on their duties thereby ensuring organizational growth and development to any institution privileged to hire them. We also provide High end trainings to Employees of our partners to keep them update with growing industry trends.</a:t>
            </a:r>
            <a:br>
              <a:rPr lang="en-US" sz="2400" dirty="0">
                <a:latin typeface="Times New Roman" panose="02020603050405020304" pitchFamily="18" charset="0"/>
                <a:cs typeface="Times New Roman" panose="02020603050405020304" pitchFamily="18" charset="0"/>
              </a:rPr>
            </a:br>
            <a:endParaRPr lang="en-US" sz="2400" i="1" dirty="0">
              <a:solidFill>
                <a:srgbClr val="FFFFFF"/>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About us </a:t>
            </a:r>
          </a:p>
        </p:txBody>
      </p:sp>
      <p:pic>
        <p:nvPicPr>
          <p:cNvPr id="5" name="Picture 4">
            <a:extLst>
              <a:ext uri="{FF2B5EF4-FFF2-40B4-BE49-F238E27FC236}">
                <a16:creationId xmlns:a16="http://schemas.microsoft.com/office/drawing/2014/main" id="{D4BD87A0-9EAE-429A-B9F9-7B6D33911D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6347" y="76067"/>
            <a:ext cx="1905266" cy="1905266"/>
          </a:xfrm>
          <a:prstGeom prst="rect">
            <a:avLst/>
          </a:prstGeom>
        </p:spPr>
      </p:pic>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2A4B0-5A0C-40BD-990C-00F60BF24824}"/>
              </a:ext>
            </a:extLst>
          </p:cNvPr>
          <p:cNvSpPr>
            <a:spLocks noGrp="1"/>
          </p:cNvSpPr>
          <p:nvPr>
            <p:ph type="title"/>
          </p:nvPr>
        </p:nvSpPr>
        <p:spPr>
          <a:xfrm>
            <a:off x="772907" y="203196"/>
            <a:ext cx="5092906" cy="1574808"/>
          </a:xfrm>
        </p:spPr>
        <p:txBody>
          <a:bodyPr>
            <a:normAutofit/>
          </a:bodyPr>
          <a:lstStyle/>
          <a:p>
            <a:r>
              <a:rPr lang="en-US" dirty="0">
                <a:solidFill>
                  <a:srgbClr val="00B050"/>
                </a:solidFill>
                <a:latin typeface="Times New Roman" panose="02020603050405020304" pitchFamily="18" charset="0"/>
                <a:cs typeface="Times New Roman" panose="02020603050405020304" pitchFamily="18" charset="0"/>
              </a:rPr>
              <a:t>STUDENT INTERNSHIP PROGRAM PLACEMENT</a:t>
            </a:r>
          </a:p>
        </p:txBody>
      </p:sp>
      <p:sp>
        <p:nvSpPr>
          <p:cNvPr id="3" name="Content Placeholder 2">
            <a:extLst>
              <a:ext uri="{FF2B5EF4-FFF2-40B4-BE49-F238E27FC236}">
                <a16:creationId xmlns:a16="http://schemas.microsoft.com/office/drawing/2014/main" id="{191344EA-1F58-4815-B2F4-75D47B426723}"/>
              </a:ext>
            </a:extLst>
          </p:cNvPr>
          <p:cNvSpPr>
            <a:spLocks noGrp="1"/>
          </p:cNvSpPr>
          <p:nvPr>
            <p:ph type="body" sz="half" idx="2"/>
          </p:nvPr>
        </p:nvSpPr>
        <p:spPr>
          <a:xfrm>
            <a:off x="647484" y="2279647"/>
            <a:ext cx="5924766" cy="2800350"/>
          </a:xfrm>
        </p:spPr>
        <p:txBody>
          <a:bodyPr>
            <a:noAutofit/>
          </a:bodyPr>
          <a:lstStyle/>
          <a:p>
            <a:pPr marL="0" indent="0">
              <a:buNone/>
            </a:pPr>
            <a:r>
              <a:rPr lang="en-US" sz="2400" dirty="0">
                <a:latin typeface="Times New Roman" panose="02020603050405020304" pitchFamily="18" charset="0"/>
                <a:cs typeface="Times New Roman" panose="02020603050405020304" pitchFamily="18" charset="0"/>
              </a:rPr>
              <a:t>The E.I.M learning &amp; development student internship program is a proud newly created  2/3 months program designed to provide students with out of classroom experience, mentorship and firsthand industry experience</a:t>
            </a:r>
          </a:p>
          <a:p>
            <a:pPr marL="0" indent="0">
              <a:buNone/>
            </a:pPr>
            <a:r>
              <a:rPr lang="en-US" sz="2400" dirty="0">
                <a:latin typeface="Times New Roman" panose="02020603050405020304" pitchFamily="18" charset="0"/>
                <a:cs typeface="Times New Roman" panose="02020603050405020304" pitchFamily="18" charset="0"/>
              </a:rPr>
              <a:t>At the end of the traineeship, interns combine work-based training with an employer and formal training from a training provider. </a:t>
            </a:r>
          </a:p>
          <a:p>
            <a:r>
              <a:rPr lang="en-US" sz="2400" dirty="0">
                <a:latin typeface="Times New Roman" panose="02020603050405020304" pitchFamily="18" charset="0"/>
                <a:cs typeface="Times New Roman" panose="02020603050405020304" pitchFamily="18" charset="0"/>
              </a:rPr>
              <a:t> E.I.M seeks</a:t>
            </a:r>
            <a:r>
              <a:rPr lang="en-US" sz="2400" b="1"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 bring together students who want internship placements,  job owners and hiring managers.</a:t>
            </a:r>
          </a:p>
        </p:txBody>
      </p:sp>
      <p:pic>
        <p:nvPicPr>
          <p:cNvPr id="19" name="Picture 18">
            <a:extLst>
              <a:ext uri="{FF2B5EF4-FFF2-40B4-BE49-F238E27FC236}">
                <a16:creationId xmlns:a16="http://schemas.microsoft.com/office/drawing/2014/main" id="{AB32A079-26DD-4C51-91DD-37A473EBF3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5717" y="2552701"/>
            <a:ext cx="5726284" cy="4251332"/>
          </a:xfrm>
          <a:prstGeom prst="rect">
            <a:avLst/>
          </a:prstGeom>
        </p:spPr>
      </p:pic>
      <p:pic>
        <p:nvPicPr>
          <p:cNvPr id="20" name="Picture 19">
            <a:extLst>
              <a:ext uri="{FF2B5EF4-FFF2-40B4-BE49-F238E27FC236}">
                <a16:creationId xmlns:a16="http://schemas.microsoft.com/office/drawing/2014/main" id="{80905FCA-3C63-491B-8FE8-897F17823B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6734" y="0"/>
            <a:ext cx="1905266" cy="1905266"/>
          </a:xfrm>
          <a:prstGeom prst="rect">
            <a:avLst/>
          </a:prstGeom>
        </p:spPr>
      </p:pic>
    </p:spTree>
    <p:extLst>
      <p:ext uri="{BB962C8B-B14F-4D97-AF65-F5344CB8AC3E}">
        <p14:creationId xmlns:p14="http://schemas.microsoft.com/office/powerpoint/2010/main" val="2829481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9B87E-7299-4F7C-BA6A-F0F4625A77C1}"/>
              </a:ext>
            </a:extLst>
          </p:cNvPr>
          <p:cNvSpPr>
            <a:spLocks noGrp="1"/>
          </p:cNvSpPr>
          <p:nvPr>
            <p:ph type="title"/>
          </p:nvPr>
        </p:nvSpPr>
        <p:spPr>
          <a:xfrm>
            <a:off x="514350" y="596892"/>
            <a:ext cx="5092906" cy="1574808"/>
          </a:xfrm>
        </p:spPr>
        <p:txBody>
          <a:bodyPr/>
          <a:lstStyle/>
          <a:p>
            <a:r>
              <a:rPr lang="en-US" dirty="0">
                <a:solidFill>
                  <a:srgbClr val="00B050"/>
                </a:solidFill>
                <a:latin typeface="Times New Roman" panose="02020603050405020304" pitchFamily="18" charset="0"/>
                <a:cs typeface="Times New Roman" panose="02020603050405020304" pitchFamily="18" charset="0"/>
              </a:rPr>
              <a:t>STUDENT INTERSHIP PROGRAM CON’T</a:t>
            </a:r>
          </a:p>
        </p:txBody>
      </p:sp>
      <p:pic>
        <p:nvPicPr>
          <p:cNvPr id="14" name="Picture Placeholder 13">
            <a:extLst>
              <a:ext uri="{FF2B5EF4-FFF2-40B4-BE49-F238E27FC236}">
                <a16:creationId xmlns:a16="http://schemas.microsoft.com/office/drawing/2014/main" id="{C94EEB99-3BE3-4297-855F-D5B2BAD522EB}"/>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508" r="2508"/>
          <a:stretch>
            <a:fillRect/>
          </a:stretch>
        </p:blipFill>
        <p:spPr>
          <a:xfrm>
            <a:off x="6103929" y="1797050"/>
            <a:ext cx="6172200" cy="4873625"/>
          </a:xfrm>
        </p:spPr>
      </p:pic>
      <p:sp>
        <p:nvSpPr>
          <p:cNvPr id="4" name="Text Placeholder 3">
            <a:extLst>
              <a:ext uri="{FF2B5EF4-FFF2-40B4-BE49-F238E27FC236}">
                <a16:creationId xmlns:a16="http://schemas.microsoft.com/office/drawing/2014/main" id="{88FF3C80-9DB8-473C-B7CF-945BF6C9FE74}"/>
              </a:ext>
            </a:extLst>
          </p:cNvPr>
          <p:cNvSpPr>
            <a:spLocks noGrp="1"/>
          </p:cNvSpPr>
          <p:nvPr>
            <p:ph type="body" sz="half" idx="2"/>
          </p:nvPr>
        </p:nvSpPr>
        <p:spPr>
          <a:xfrm>
            <a:off x="514350" y="2638424"/>
            <a:ext cx="5573723" cy="3330575"/>
          </a:xfrm>
        </p:spPr>
        <p:txBody>
          <a:bodyPr>
            <a:noAutofit/>
          </a:bodyPr>
          <a:lstStyle/>
          <a:p>
            <a:r>
              <a:rPr lang="en-US" sz="2400" dirty="0">
                <a:latin typeface="Times New Roman" panose="02020603050405020304" pitchFamily="18" charset="0"/>
                <a:cs typeface="Times New Roman" panose="02020603050405020304" pitchFamily="18" charset="0"/>
              </a:rPr>
              <a:t>Our programs cover topics on</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Personal Branding </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Public speaking, Communication &amp; Presentation skills</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CV Writing </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Identifying opportunities </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Minute &amp; Proposal Writing </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Basic Microsoft Package Skills</a:t>
            </a:r>
          </a:p>
        </p:txBody>
      </p:sp>
      <p:pic>
        <p:nvPicPr>
          <p:cNvPr id="16" name="Picture 15">
            <a:extLst>
              <a:ext uri="{FF2B5EF4-FFF2-40B4-BE49-F238E27FC236}">
                <a16:creationId xmlns:a16="http://schemas.microsoft.com/office/drawing/2014/main" id="{258C0373-182A-461E-8EB7-5ACE1F6BF9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6734" y="-108216"/>
            <a:ext cx="1905266" cy="1905266"/>
          </a:xfrm>
          <a:prstGeom prst="rect">
            <a:avLst/>
          </a:prstGeom>
        </p:spPr>
      </p:pic>
    </p:spTree>
    <p:extLst>
      <p:ext uri="{BB962C8B-B14F-4D97-AF65-F5344CB8AC3E}">
        <p14:creationId xmlns:p14="http://schemas.microsoft.com/office/powerpoint/2010/main" val="2422888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3547F-2FDA-4CF8-A74C-46E3740ADD03}"/>
              </a:ext>
            </a:extLst>
          </p:cNvPr>
          <p:cNvSpPr>
            <a:spLocks noGrp="1"/>
          </p:cNvSpPr>
          <p:nvPr>
            <p:ph type="title"/>
          </p:nvPr>
        </p:nvSpPr>
        <p:spPr>
          <a:xfrm>
            <a:off x="115362" y="1409699"/>
            <a:ext cx="4308894" cy="670983"/>
          </a:xfrm>
        </p:spPr>
        <p:txBody>
          <a:bodyPr/>
          <a:lstStyle/>
          <a:p>
            <a:r>
              <a:rPr lang="en-US" dirty="0">
                <a:solidFill>
                  <a:srgbClr val="00B050"/>
                </a:solidFill>
                <a:latin typeface="Times New Roman" panose="02020603050405020304" pitchFamily="18" charset="0"/>
                <a:cs typeface="Times New Roman" panose="02020603050405020304" pitchFamily="18" charset="0"/>
              </a:rPr>
              <a:t>PLACEMENT SLOTS</a:t>
            </a:r>
          </a:p>
        </p:txBody>
      </p:sp>
      <p:sp>
        <p:nvSpPr>
          <p:cNvPr id="4" name="Text Placeholder 3">
            <a:extLst>
              <a:ext uri="{FF2B5EF4-FFF2-40B4-BE49-F238E27FC236}">
                <a16:creationId xmlns:a16="http://schemas.microsoft.com/office/drawing/2014/main" id="{4F150CA8-CD1B-4685-B8CC-B9CD6CB9B6B8}"/>
              </a:ext>
            </a:extLst>
          </p:cNvPr>
          <p:cNvSpPr>
            <a:spLocks noGrp="1"/>
          </p:cNvSpPr>
          <p:nvPr>
            <p:ph idx="1"/>
          </p:nvPr>
        </p:nvSpPr>
        <p:spPr>
          <a:xfrm>
            <a:off x="162456" y="2647949"/>
            <a:ext cx="5392628" cy="3299883"/>
          </a:xfrm>
        </p:spPr>
        <p:txBody>
          <a:bodyPr>
            <a:normAutofit/>
          </a:bodyPr>
          <a:lstStyle/>
          <a:p>
            <a:pPr marL="0" indent="0">
              <a:buNone/>
            </a:pPr>
            <a:r>
              <a:rPr lang="en-US" sz="2400" dirty="0">
                <a:latin typeface="Times New Roman" panose="02020603050405020304" pitchFamily="18" charset="0"/>
                <a:cs typeface="Times New Roman" panose="02020603050405020304" pitchFamily="18" charset="0"/>
              </a:rPr>
              <a:t>To feasibly attain this goal, we will like to partner with your organization for a </a:t>
            </a:r>
            <a:r>
              <a:rPr lang="en-US" sz="2400" b="1" dirty="0">
                <a:latin typeface="Times New Roman" panose="02020603050405020304" pitchFamily="18" charset="0"/>
                <a:cs typeface="Times New Roman" panose="02020603050405020304" pitchFamily="18" charset="0"/>
              </a:rPr>
              <a:t>placement slots </a:t>
            </a:r>
            <a:r>
              <a:rPr lang="en-US" sz="2400" dirty="0">
                <a:latin typeface="Times New Roman" panose="02020603050405020304" pitchFamily="18" charset="0"/>
                <a:cs typeface="Times New Roman" panose="02020603050405020304" pitchFamily="18" charset="0"/>
              </a:rPr>
              <a:t>in order to provide our students a complete experience through an internship with your organization. This internship comes at no cost to your organization </a:t>
            </a:r>
            <a:endParaRPr lang="en-US" sz="2400" b="1" dirty="0">
              <a:latin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29DCA74C-5E9B-4EAD-B5EF-B6900D8A9D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3650" y="1553162"/>
            <a:ext cx="5848350" cy="5304838"/>
          </a:xfrm>
          <a:prstGeom prst="rect">
            <a:avLst/>
          </a:prstGeom>
        </p:spPr>
      </p:pic>
      <p:pic>
        <p:nvPicPr>
          <p:cNvPr id="6" name="Picture 5">
            <a:extLst>
              <a:ext uri="{FF2B5EF4-FFF2-40B4-BE49-F238E27FC236}">
                <a16:creationId xmlns:a16="http://schemas.microsoft.com/office/drawing/2014/main" id="{62EE7F41-3F1C-486A-9884-B91CEEA800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72459" y="-279666"/>
            <a:ext cx="1905266" cy="1905266"/>
          </a:xfrm>
          <a:prstGeom prst="rect">
            <a:avLst/>
          </a:prstGeom>
        </p:spPr>
      </p:pic>
    </p:spTree>
    <p:extLst>
      <p:ext uri="{BB962C8B-B14F-4D97-AF65-F5344CB8AC3E}">
        <p14:creationId xmlns:p14="http://schemas.microsoft.com/office/powerpoint/2010/main" val="20275396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0843C7-5978-45AA-93D5-53C49BE3CB72}"/>
              </a:ext>
            </a:extLst>
          </p:cNvPr>
          <p:cNvSpPr>
            <a:spLocks noGrp="1"/>
          </p:cNvSpPr>
          <p:nvPr>
            <p:ph type="title"/>
          </p:nvPr>
        </p:nvSpPr>
        <p:spPr>
          <a:xfrm>
            <a:off x="1105742" y="1087968"/>
            <a:ext cx="8761413" cy="706964"/>
          </a:xfrm>
        </p:spPr>
        <p:txBody>
          <a:bodyPr>
            <a:normAutofit/>
          </a:bodyPr>
          <a:lstStyle/>
          <a:p>
            <a:r>
              <a:rPr lang="en-US" sz="3200" dirty="0">
                <a:solidFill>
                  <a:srgbClr val="00B050"/>
                </a:solidFill>
                <a:latin typeface="Times New Roman" panose="02020603050405020304" pitchFamily="18" charset="0"/>
                <a:cs typeface="Times New Roman" panose="02020603050405020304" pitchFamily="18" charset="0"/>
              </a:rPr>
              <a:t>PLACEMENT SLOTS CON’T</a:t>
            </a:r>
          </a:p>
        </p:txBody>
      </p:sp>
      <p:sp>
        <p:nvSpPr>
          <p:cNvPr id="6" name="Content Placeholder 5">
            <a:extLst>
              <a:ext uri="{FF2B5EF4-FFF2-40B4-BE49-F238E27FC236}">
                <a16:creationId xmlns:a16="http://schemas.microsoft.com/office/drawing/2014/main" id="{D6096269-89EE-47BC-9072-C0C6FAEEDD09}"/>
              </a:ext>
            </a:extLst>
          </p:cNvPr>
          <p:cNvSpPr>
            <a:spLocks noGrp="1"/>
          </p:cNvSpPr>
          <p:nvPr>
            <p:ph idx="1"/>
          </p:nvPr>
        </p:nvSpPr>
        <p:spPr>
          <a:xfrm>
            <a:off x="838200" y="1873250"/>
            <a:ext cx="10515600" cy="4351338"/>
          </a:xfrm>
        </p:spPr>
        <p:txBody>
          <a:bodyPr>
            <a:normAutofit/>
          </a:bodyPr>
          <a:lstStyle/>
          <a:p>
            <a:endParaRPr lang="en-US" sz="2400" dirty="0">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In a way of expressing our appreciation, your organization's logo will be displayed  on all communication materials for the forum including; websites, social media and print publications . This will affirm clearly your support for millennials and enhance your goodwill to the general public.</a:t>
            </a: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The attached form in the subsequent page allows you to specify your commitment .</a:t>
            </a:r>
          </a:p>
        </p:txBody>
      </p:sp>
      <p:pic>
        <p:nvPicPr>
          <p:cNvPr id="7" name="Picture 6">
            <a:extLst>
              <a:ext uri="{FF2B5EF4-FFF2-40B4-BE49-F238E27FC236}">
                <a16:creationId xmlns:a16="http://schemas.microsoft.com/office/drawing/2014/main" id="{CFE70091-04CD-457D-95A6-A45B599A3F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6734" y="0"/>
            <a:ext cx="1905266" cy="1905266"/>
          </a:xfrm>
          <a:prstGeom prst="rect">
            <a:avLst/>
          </a:prstGeom>
        </p:spPr>
      </p:pic>
    </p:spTree>
    <p:extLst>
      <p:ext uri="{BB962C8B-B14F-4D97-AF65-F5344CB8AC3E}">
        <p14:creationId xmlns:p14="http://schemas.microsoft.com/office/powerpoint/2010/main" val="4121096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1872A-9B55-47E1-9CEC-DA3B726FE7D5}"/>
              </a:ext>
            </a:extLst>
          </p:cNvPr>
          <p:cNvSpPr>
            <a:spLocks noGrp="1"/>
          </p:cNvSpPr>
          <p:nvPr>
            <p:ph type="title"/>
          </p:nvPr>
        </p:nvSpPr>
        <p:spPr>
          <a:xfrm>
            <a:off x="992551" y="258666"/>
            <a:ext cx="7715258" cy="927831"/>
          </a:xfrm>
        </p:spPr>
        <p:txBody>
          <a:bodyPr>
            <a:normAutofit fontScale="90000"/>
          </a:bodyPr>
          <a:lstStyle/>
          <a:p>
            <a:br>
              <a:rPr lang="en-US" dirty="0"/>
            </a:br>
            <a:r>
              <a:rPr lang="en-US" sz="3600" b="1" dirty="0">
                <a:solidFill>
                  <a:srgbClr val="00B050"/>
                </a:solidFill>
                <a:latin typeface="Times New Roman" panose="02020603050405020304" pitchFamily="18" charset="0"/>
                <a:cs typeface="Times New Roman" panose="02020603050405020304" pitchFamily="18" charset="0"/>
              </a:rPr>
              <a:t>AGREEEMENT FORM</a:t>
            </a:r>
            <a:endParaRPr lang="en-US" sz="3600" dirty="0">
              <a:solidFill>
                <a:srgbClr val="00B05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7081683-8A73-42ED-A328-D330782B5EDB}"/>
              </a:ext>
            </a:extLst>
          </p:cNvPr>
          <p:cNvSpPr>
            <a:spLocks noGrp="1"/>
          </p:cNvSpPr>
          <p:nvPr>
            <p:ph idx="1"/>
          </p:nvPr>
        </p:nvSpPr>
        <p:spPr>
          <a:xfrm>
            <a:off x="400050" y="1462368"/>
            <a:ext cx="11591925" cy="4195481"/>
          </a:xfrm>
        </p:spPr>
        <p:txBody>
          <a:bodyPr>
            <a:normAutofit fontScale="25000" lnSpcReduction="20000"/>
          </a:bodyPr>
          <a:lstStyle/>
          <a:p>
            <a:endParaRPr lang="en-US" dirty="0">
              <a:latin typeface="Times New Roman" panose="02020603050405020304" pitchFamily="18" charset="0"/>
              <a:cs typeface="Times New Roman" panose="02020603050405020304" pitchFamily="18" charset="0"/>
            </a:endParaRPr>
          </a:p>
          <a:p>
            <a:r>
              <a:rPr lang="en-US" sz="7400" dirty="0">
                <a:latin typeface="Times New Roman" panose="02020603050405020304" pitchFamily="18" charset="0"/>
                <a:cs typeface="Times New Roman" panose="02020603050405020304" pitchFamily="18" charset="0"/>
              </a:rPr>
              <a:t>Name of Organization:    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Number of Slots: ___________________________________________________________________________________________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Departments: _______________________________________________________________________________________________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Relevant competencies: 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______________________________________________________________________________________________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Preferred Schools:______________________________________________________________________________________________________________________________________________________________________________________</a:t>
            </a:r>
          </a:p>
          <a:p>
            <a:r>
              <a:rPr lang="en-US" sz="7400" b="1" dirty="0">
                <a:latin typeface="Times New Roman" panose="02020603050405020304" pitchFamily="18" charset="0"/>
                <a:cs typeface="Times New Roman" panose="02020603050405020304" pitchFamily="18" charset="0"/>
              </a:rPr>
              <a:t>AUTHORIZING OFFICER</a:t>
            </a:r>
            <a:endParaRPr lang="en-US" sz="7400" dirty="0">
              <a:latin typeface="Times New Roman" panose="02020603050405020304" pitchFamily="18" charset="0"/>
              <a:cs typeface="Times New Roman" panose="02020603050405020304" pitchFamily="18" charset="0"/>
            </a:endParaRPr>
          </a:p>
          <a:p>
            <a:r>
              <a:rPr lang="en-US" sz="7400" dirty="0">
                <a:latin typeface="Times New Roman" panose="02020603050405020304" pitchFamily="18" charset="0"/>
                <a:cs typeface="Times New Roman" panose="02020603050405020304" pitchFamily="18" charset="0"/>
              </a:rPr>
              <a:t>Name:______________________________________________________________________________________________________________________________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Designation:___________________________________________________________________________________________</a:t>
            </a:r>
          </a:p>
        </p:txBody>
      </p:sp>
      <p:pic>
        <p:nvPicPr>
          <p:cNvPr id="4" name="Picture 3">
            <a:extLst>
              <a:ext uri="{FF2B5EF4-FFF2-40B4-BE49-F238E27FC236}">
                <a16:creationId xmlns:a16="http://schemas.microsoft.com/office/drawing/2014/main" id="{E69D1FC9-53D7-4459-9F14-2D8CA966D3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91509" y="0"/>
            <a:ext cx="1905266" cy="1905266"/>
          </a:xfrm>
          <a:prstGeom prst="rect">
            <a:avLst/>
          </a:prstGeom>
        </p:spPr>
      </p:pic>
    </p:spTree>
    <p:extLst>
      <p:ext uri="{BB962C8B-B14F-4D97-AF65-F5344CB8AC3E}">
        <p14:creationId xmlns:p14="http://schemas.microsoft.com/office/powerpoint/2010/main" val="2794938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B134C-7C89-401F-982A-7B8136245A6A}"/>
              </a:ext>
            </a:extLst>
          </p:cNvPr>
          <p:cNvSpPr>
            <a:spLocks noGrp="1"/>
          </p:cNvSpPr>
          <p:nvPr>
            <p:ph type="title"/>
          </p:nvPr>
        </p:nvSpPr>
        <p:spPr/>
        <p:txBody>
          <a:bodyPr>
            <a:normAutofit/>
          </a:bodyPr>
          <a:lstStyle/>
          <a:p>
            <a:r>
              <a:rPr lang="en-US" sz="3200" dirty="0">
                <a:solidFill>
                  <a:srgbClr val="00B050"/>
                </a:solidFill>
                <a:latin typeface="Times New Roman" panose="02020603050405020304" pitchFamily="18" charset="0"/>
                <a:cs typeface="Times New Roman" panose="02020603050405020304" pitchFamily="18" charset="0"/>
              </a:rPr>
              <a:t>CONTACT</a:t>
            </a:r>
          </a:p>
        </p:txBody>
      </p:sp>
      <p:graphicFrame>
        <p:nvGraphicFramePr>
          <p:cNvPr id="5" name="Content Placeholder 4">
            <a:extLst>
              <a:ext uri="{FF2B5EF4-FFF2-40B4-BE49-F238E27FC236}">
                <a16:creationId xmlns:a16="http://schemas.microsoft.com/office/drawing/2014/main" id="{87E48100-B0D2-4006-8997-0FD3A124D0C7}"/>
              </a:ext>
            </a:extLst>
          </p:cNvPr>
          <p:cNvGraphicFramePr>
            <a:graphicFrameLocks noGrp="1"/>
          </p:cNvGraphicFramePr>
          <p:nvPr>
            <p:ph idx="1"/>
            <p:extLst>
              <p:ext uri="{D42A27DB-BD31-4B8C-83A1-F6EECF244321}">
                <p14:modId xmlns:p14="http://schemas.microsoft.com/office/powerpoint/2010/main" val="302733055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Picture 5">
            <a:extLst>
              <a:ext uri="{FF2B5EF4-FFF2-40B4-BE49-F238E27FC236}">
                <a16:creationId xmlns:a16="http://schemas.microsoft.com/office/drawing/2014/main" id="{CC6D8D5C-23BD-4264-A3F2-F506F845E01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86734" y="-47625"/>
            <a:ext cx="1905266" cy="1905266"/>
          </a:xfrm>
          <a:prstGeom prst="rect">
            <a:avLst/>
          </a:prstGeom>
        </p:spPr>
      </p:pic>
    </p:spTree>
    <p:extLst>
      <p:ext uri="{BB962C8B-B14F-4D97-AF65-F5344CB8AC3E}">
        <p14:creationId xmlns:p14="http://schemas.microsoft.com/office/powerpoint/2010/main" val="9356337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377</Words>
  <Application>Microsoft Office PowerPoint</Application>
  <PresentationFormat>Widescreen</PresentationFormat>
  <Paragraphs>41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Times New Roman</vt:lpstr>
      <vt:lpstr>Office Theme</vt:lpstr>
      <vt:lpstr>STUDENT INTERNSHIP PROGRAM</vt:lpstr>
      <vt:lpstr>E.I.M Learning and Development Consult is a management consultancy  whose main focus is to provide corporate institutions and organizations with well qualified and professional Interns.  Our Interns, are paired with mentors who are drawn from across the globe,  who guide them on their duties thereby ensuring organizational growth and development to any institution privileged to hire them. We also provide High end trainings to Employees of our partners to keep them update with growing industry trends. </vt:lpstr>
      <vt:lpstr>STUDENT INTERNSHIP PROGRAM PLACEMENT</vt:lpstr>
      <vt:lpstr>STUDENT INTERSHIP PROGRAM CON’T</vt:lpstr>
      <vt:lpstr>PLACEMENT SLOTS</vt:lpstr>
      <vt:lpstr>PLACEMENT SLOTS CON’T</vt:lpstr>
      <vt:lpstr> AGREEEMENT FORM</vt:lpstr>
      <vt:lpstr>CONTACT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2020-06-29T17:52:37Z</dcterms:created>
  <dcterms:modified xsi:type="dcterms:W3CDTF">2020-06-29T20:30:01Z</dcterms:modified>
</cp:coreProperties>
</file>

<file path=docProps/thumbnail.jpeg>
</file>